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12192000"/>
  <p:notesSz cx="6858000" cy="12192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3" roundtripDataSignature="AMtx7mhF3g1zwd1kJUxM0Y0O1aQcTV7Z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customschemas.google.com/relationships/presentationmetadata" Target="meta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3:notes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4:notes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:notes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6:notes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7:notes"/>
          <p:cNvSpPr txBox="1"/>
          <p:nvPr>
            <p:ph idx="1" type="body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7:notes"/>
          <p:cNvSpPr/>
          <p:nvPr>
            <p:ph idx="2" type="sldImg"/>
          </p:nvPr>
        </p:nvSpPr>
        <p:spPr>
          <a:xfrm>
            <a:off x="1143225" y="914400"/>
            <a:ext cx="4572225" cy="4572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9"/>
          <p:cNvSpPr txBox="1"/>
          <p:nvPr>
            <p:ph type="title"/>
          </p:nvPr>
        </p:nvSpPr>
        <p:spPr>
          <a:xfrm>
            <a:off x="838198" y="365124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9"/>
          <p:cNvSpPr txBox="1"/>
          <p:nvPr>
            <p:ph idx="1" type="body"/>
          </p:nvPr>
        </p:nvSpPr>
        <p:spPr>
          <a:xfrm>
            <a:off x="838198" y="1825624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9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9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9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0"/>
          <p:cNvSpPr txBox="1"/>
          <p:nvPr>
            <p:ph type="ctrTitle"/>
          </p:nvPr>
        </p:nvSpPr>
        <p:spPr>
          <a:xfrm>
            <a:off x="1523999" y="1122363"/>
            <a:ext cx="9144000" cy="238759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0"/>
          <p:cNvSpPr txBox="1"/>
          <p:nvPr>
            <p:ph idx="1" type="subTitle"/>
          </p:nvPr>
        </p:nvSpPr>
        <p:spPr>
          <a:xfrm>
            <a:off x="1523999" y="3602037"/>
            <a:ext cx="9144000" cy="16557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0" name="Google Shape;20;p10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0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0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1"/>
          <p:cNvSpPr txBox="1"/>
          <p:nvPr>
            <p:ph type="title"/>
          </p:nvPr>
        </p:nvSpPr>
        <p:spPr>
          <a:xfrm>
            <a:off x="831849" y="1709737"/>
            <a:ext cx="10515600" cy="285273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1"/>
          <p:cNvSpPr txBox="1"/>
          <p:nvPr>
            <p:ph idx="1" type="body"/>
          </p:nvPr>
        </p:nvSpPr>
        <p:spPr>
          <a:xfrm>
            <a:off x="831849" y="4589462"/>
            <a:ext cx="10515600" cy="15001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1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1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1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2"/>
          <p:cNvSpPr txBox="1"/>
          <p:nvPr>
            <p:ph type="title"/>
          </p:nvPr>
        </p:nvSpPr>
        <p:spPr>
          <a:xfrm>
            <a:off x="838198" y="365124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2"/>
          <p:cNvSpPr txBox="1"/>
          <p:nvPr>
            <p:ph idx="1" type="body"/>
          </p:nvPr>
        </p:nvSpPr>
        <p:spPr>
          <a:xfrm>
            <a:off x="838198" y="1825624"/>
            <a:ext cx="5181599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2"/>
          <p:cNvSpPr txBox="1"/>
          <p:nvPr>
            <p:ph idx="2" type="body"/>
          </p:nvPr>
        </p:nvSpPr>
        <p:spPr>
          <a:xfrm>
            <a:off x="6172200" y="1825624"/>
            <a:ext cx="5181599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2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2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3"/>
          <p:cNvSpPr txBox="1"/>
          <p:nvPr>
            <p:ph type="title"/>
          </p:nvPr>
        </p:nvSpPr>
        <p:spPr>
          <a:xfrm>
            <a:off x="839787" y="365124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3"/>
          <p:cNvSpPr txBox="1"/>
          <p:nvPr>
            <p:ph idx="1" type="body"/>
          </p:nvPr>
        </p:nvSpPr>
        <p:spPr>
          <a:xfrm>
            <a:off x="839787" y="1681162"/>
            <a:ext cx="5157785" cy="82391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3"/>
          <p:cNvSpPr txBox="1"/>
          <p:nvPr>
            <p:ph idx="2" type="body"/>
          </p:nvPr>
        </p:nvSpPr>
        <p:spPr>
          <a:xfrm>
            <a:off x="839787" y="2505074"/>
            <a:ext cx="5157785" cy="36845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3"/>
          <p:cNvSpPr txBox="1"/>
          <p:nvPr>
            <p:ph idx="3" type="body"/>
          </p:nvPr>
        </p:nvSpPr>
        <p:spPr>
          <a:xfrm>
            <a:off x="6172200" y="1681162"/>
            <a:ext cx="5183187" cy="82391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3"/>
          <p:cNvSpPr txBox="1"/>
          <p:nvPr>
            <p:ph idx="4" type="body"/>
          </p:nvPr>
        </p:nvSpPr>
        <p:spPr>
          <a:xfrm>
            <a:off x="6172200" y="2505074"/>
            <a:ext cx="5183187" cy="36845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3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3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3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4"/>
          <p:cNvSpPr txBox="1"/>
          <p:nvPr>
            <p:ph type="title"/>
          </p:nvPr>
        </p:nvSpPr>
        <p:spPr>
          <a:xfrm>
            <a:off x="838198" y="365124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4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4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4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5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5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5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6"/>
          <p:cNvSpPr txBox="1"/>
          <p:nvPr>
            <p:ph type="title"/>
          </p:nvPr>
        </p:nvSpPr>
        <p:spPr>
          <a:xfrm>
            <a:off x="839787" y="457200"/>
            <a:ext cx="3932236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6"/>
          <p:cNvSpPr txBox="1"/>
          <p:nvPr>
            <p:ph idx="1" type="body"/>
          </p:nvPr>
        </p:nvSpPr>
        <p:spPr>
          <a:xfrm>
            <a:off x="5183187" y="987424"/>
            <a:ext cx="6172200" cy="4873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6"/>
          <p:cNvSpPr txBox="1"/>
          <p:nvPr>
            <p:ph idx="2" type="body"/>
          </p:nvPr>
        </p:nvSpPr>
        <p:spPr>
          <a:xfrm>
            <a:off x="839787" y="2057400"/>
            <a:ext cx="3932236" cy="38115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6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6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6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7"/>
          <p:cNvSpPr txBox="1"/>
          <p:nvPr>
            <p:ph type="title"/>
          </p:nvPr>
        </p:nvSpPr>
        <p:spPr>
          <a:xfrm>
            <a:off x="839787" y="457200"/>
            <a:ext cx="3932236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7"/>
          <p:cNvSpPr/>
          <p:nvPr>
            <p:ph idx="2" type="pic"/>
          </p:nvPr>
        </p:nvSpPr>
        <p:spPr>
          <a:xfrm>
            <a:off x="5183187" y="987424"/>
            <a:ext cx="6172200" cy="4873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7"/>
          <p:cNvSpPr txBox="1"/>
          <p:nvPr>
            <p:ph idx="1" type="body"/>
          </p:nvPr>
        </p:nvSpPr>
        <p:spPr>
          <a:xfrm>
            <a:off x="839787" y="2057400"/>
            <a:ext cx="3932236" cy="38115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7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7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8"/>
          <p:cNvSpPr txBox="1"/>
          <p:nvPr>
            <p:ph type="title"/>
          </p:nvPr>
        </p:nvSpPr>
        <p:spPr>
          <a:xfrm>
            <a:off x="838198" y="365124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8"/>
          <p:cNvSpPr txBox="1"/>
          <p:nvPr>
            <p:ph idx="1" type="body"/>
          </p:nvPr>
        </p:nvSpPr>
        <p:spPr>
          <a:xfrm rot="5400000">
            <a:off x="3920329" y="-1256507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8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8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9"/>
          <p:cNvSpPr txBox="1"/>
          <p:nvPr>
            <p:ph type="title"/>
          </p:nvPr>
        </p:nvSpPr>
        <p:spPr>
          <a:xfrm rot="5400000">
            <a:off x="7133431" y="1956593"/>
            <a:ext cx="5811837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9"/>
          <p:cNvSpPr txBox="1"/>
          <p:nvPr>
            <p:ph idx="1" type="body"/>
          </p:nvPr>
        </p:nvSpPr>
        <p:spPr>
          <a:xfrm rot="5400000">
            <a:off x="1799429" y="-596107"/>
            <a:ext cx="5811837" cy="77342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9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9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"/>
          <p:cNvSpPr txBox="1"/>
          <p:nvPr>
            <p:ph type="title"/>
          </p:nvPr>
        </p:nvSpPr>
        <p:spPr>
          <a:xfrm>
            <a:off x="838198" y="365124"/>
            <a:ext cx="10515600" cy="13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8"/>
          <p:cNvSpPr txBox="1"/>
          <p:nvPr>
            <p:ph idx="1" type="body"/>
          </p:nvPr>
        </p:nvSpPr>
        <p:spPr>
          <a:xfrm>
            <a:off x="838198" y="1825624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8"/>
          <p:cNvSpPr txBox="1"/>
          <p:nvPr>
            <p:ph idx="10" type="dt"/>
          </p:nvPr>
        </p:nvSpPr>
        <p:spPr>
          <a:xfrm>
            <a:off x="838198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8"/>
          <p:cNvSpPr txBox="1"/>
          <p:nvPr>
            <p:ph idx="11" type="ftr"/>
          </p:nvPr>
        </p:nvSpPr>
        <p:spPr>
          <a:xfrm>
            <a:off x="4038598" y="6356349"/>
            <a:ext cx="41148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8"/>
          <p:cNvSpPr txBox="1"/>
          <p:nvPr>
            <p:ph idx="12" type="sldNum"/>
          </p:nvPr>
        </p:nvSpPr>
        <p:spPr>
          <a:xfrm>
            <a:off x="8610599" y="6356349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1334892" y="2408464"/>
            <a:ext cx="9981128" cy="11157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David Hendrey Art Prize</a:t>
            </a:r>
            <a:endParaRPr/>
          </a:p>
        </p:txBody>
      </p:sp>
      <p:sp>
        <p:nvSpPr>
          <p:cNvPr id="85" name="Google Shape;85;p1"/>
          <p:cNvSpPr/>
          <p:nvPr/>
        </p:nvSpPr>
        <p:spPr>
          <a:xfrm>
            <a:off x="1430374" y="4460874"/>
            <a:ext cx="9826624" cy="3657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207999" y="1920873"/>
            <a:ext cx="11858658" cy="19367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12844" y="-27134"/>
            <a:ext cx="2954661" cy="24355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 txBox="1"/>
          <p:nvPr>
            <p:ph type="ctrTitle"/>
          </p:nvPr>
        </p:nvSpPr>
        <p:spPr>
          <a:xfrm>
            <a:off x="1523998" y="2743199"/>
            <a:ext cx="9144000" cy="95249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David Hendrey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93" name="Google Shape;93;p2"/>
          <p:cNvSpPr txBox="1"/>
          <p:nvPr>
            <p:ph idx="1" type="subTitle"/>
          </p:nvPr>
        </p:nvSpPr>
        <p:spPr>
          <a:xfrm>
            <a:off x="1523998" y="3695699"/>
            <a:ext cx="9144000" cy="16954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None/>
            </a:pPr>
            <a:r>
              <a:rPr lang="en-US">
                <a:solidFill>
                  <a:srgbClr val="002060"/>
                </a:solidFill>
              </a:rPr>
              <a:t>Teacher and Artist</a:t>
            </a:r>
            <a:endParaRPr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"/>
          <p:cNvSpPr txBox="1"/>
          <p:nvPr>
            <p:ph idx="1" type="body"/>
          </p:nvPr>
        </p:nvSpPr>
        <p:spPr>
          <a:xfrm>
            <a:off x="496504" y="4120648"/>
            <a:ext cx="11199000" cy="15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David taught at Merley First School for 30 years.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197" y="776653"/>
            <a:ext cx="10515600" cy="12602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Before he became a teacher he was an illustrator for a magazine.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idx="1" type="body"/>
          </p:nvPr>
        </p:nvSpPr>
        <p:spPr>
          <a:xfrm>
            <a:off x="838197" y="272142"/>
            <a:ext cx="10515600" cy="18369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When he retired from teaching he revived his interest in art, using an iPad to create some wonderful pictures.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"/>
          <p:cNvSpPr txBox="1"/>
          <p:nvPr>
            <p:ph idx="1" type="body"/>
          </p:nvPr>
        </p:nvSpPr>
        <p:spPr>
          <a:xfrm>
            <a:off x="838197" y="612321"/>
            <a:ext cx="10515600" cy="10613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US" sz="4000"/>
              <a:t>David sadly died from Covid 19 in January 2021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"/>
          <p:cNvSpPr txBox="1"/>
          <p:nvPr>
            <p:ph idx="1" type="body"/>
          </p:nvPr>
        </p:nvSpPr>
        <p:spPr>
          <a:xfrm>
            <a:off x="2351124" y="1047747"/>
            <a:ext cx="9002669" cy="20637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2800"/>
              <a:t>His family and friends have set up a fund to provide an annual prize for art for pupils of Merley First School.</a:t>
            </a:r>
            <a:endParaRPr/>
          </a:p>
        </p:txBody>
      </p:sp>
      <p:sp>
        <p:nvSpPr>
          <p:cNvPr id="119" name="Google Shape;119;p7"/>
          <p:cNvSpPr/>
          <p:nvPr/>
        </p:nvSpPr>
        <p:spPr>
          <a:xfrm>
            <a:off x="2267272" y="163284"/>
            <a:ext cx="9048749" cy="8229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The David Hendrey Art Prize</a:t>
            </a:r>
            <a:endParaRPr/>
          </a:p>
        </p:txBody>
      </p:sp>
      <p:sp>
        <p:nvSpPr>
          <p:cNvPr id="120" name="Google Shape;120;p7"/>
          <p:cNvSpPr/>
          <p:nvPr/>
        </p:nvSpPr>
        <p:spPr>
          <a:xfrm>
            <a:off x="1430374" y="4460874"/>
            <a:ext cx="9826624" cy="3657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7"/>
          <p:cNvSpPr/>
          <p:nvPr/>
        </p:nvSpPr>
        <p:spPr>
          <a:xfrm>
            <a:off x="207999" y="1920873"/>
            <a:ext cx="11858658" cy="19367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Pupils can enter by submitting any type of art work by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30th June 2021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Please submit your work to the school office. 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Photographs of work are allowed.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2" name="Google Shape;122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673" y="-3174"/>
            <a:ext cx="2409825" cy="19864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Carolyn Waldron</dc:creator>
</cp:coreProperties>
</file>